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80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81B40893-8521-4A31-A56E-FDA3627D4E61}"/>
    <pc:docChg chg="modSld">
      <pc:chgData name="Stijn Weijermars" userId="e364d0b9-009e-4116-b78a-a86aed516e71" providerId="ADAL" clId="{81B40893-8521-4A31-A56E-FDA3627D4E61}" dt="2020-10-06T06:46:09.230" v="6" actId="20577"/>
      <pc:docMkLst>
        <pc:docMk/>
      </pc:docMkLst>
      <pc:sldChg chg="modSp mod">
        <pc:chgData name="Stijn Weijermars" userId="e364d0b9-009e-4116-b78a-a86aed516e71" providerId="ADAL" clId="{81B40893-8521-4A31-A56E-FDA3627D4E61}" dt="2020-10-06T06:46:09.230" v="6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81B40893-8521-4A31-A56E-FDA3627D4E61}" dt="2020-10-06T06:46:09.230" v="6" actId="20577"/>
          <ac:spMkLst>
            <pc:docMk/>
            <pc:sldMk cId="1461493698" sldId="257"/>
            <ac:spMk id="3" creationId="{00000000-0000-0000-0000-000000000000}"/>
          </ac:spMkLst>
        </pc:spChg>
      </pc:sldChg>
    </pc:docChg>
  </pc:docChgLst>
  <pc:docChgLst>
    <pc:chgData name="Stijn Weijermars" userId="e364d0b9-009e-4116-b78a-a86aed516e71" providerId="ADAL" clId="{CF1C9B71-4F92-4D47-8AAE-97C479019FEB}"/>
    <pc:docChg chg="undo custSel mod addSld delSld modSld">
      <pc:chgData name="Stijn Weijermars" userId="e364d0b9-009e-4116-b78a-a86aed516e71" providerId="ADAL" clId="{CF1C9B71-4F92-4D47-8AAE-97C479019FEB}" dt="2019-10-07T19:39:25.981" v="998" actId="26606"/>
      <pc:docMkLst>
        <pc:docMk/>
      </pc:docMkLst>
      <pc:sldChg chg="modSp">
        <pc:chgData name="Stijn Weijermars" userId="e364d0b9-009e-4116-b78a-a86aed516e71" providerId="ADAL" clId="{CF1C9B71-4F92-4D47-8AAE-97C479019FEB}" dt="2019-10-07T19:31:01.382" v="164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CF1C9B71-4F92-4D47-8AAE-97C479019FEB}" dt="2019-10-07T19:31:01.382" v="164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del">
        <pc:chgData name="Stijn Weijermars" userId="e364d0b9-009e-4116-b78a-a86aed516e71" providerId="ADAL" clId="{CF1C9B71-4F92-4D47-8AAE-97C479019FEB}" dt="2019-10-07T19:16:36.960" v="0" actId="2696"/>
        <pc:sldMkLst>
          <pc:docMk/>
          <pc:sldMk cId="2292132231" sldId="269"/>
        </pc:sldMkLst>
      </pc:sldChg>
      <pc:sldChg chg="del">
        <pc:chgData name="Stijn Weijermars" userId="e364d0b9-009e-4116-b78a-a86aed516e71" providerId="ADAL" clId="{CF1C9B71-4F92-4D47-8AAE-97C479019FEB}" dt="2019-10-07T19:16:40.990" v="3" actId="2696"/>
        <pc:sldMkLst>
          <pc:docMk/>
          <pc:sldMk cId="923886635" sldId="270"/>
        </pc:sldMkLst>
      </pc:sldChg>
      <pc:sldChg chg="del">
        <pc:chgData name="Stijn Weijermars" userId="e364d0b9-009e-4116-b78a-a86aed516e71" providerId="ADAL" clId="{CF1C9B71-4F92-4D47-8AAE-97C479019FEB}" dt="2019-10-07T19:16:38.001" v="1" actId="2696"/>
        <pc:sldMkLst>
          <pc:docMk/>
          <pc:sldMk cId="992577119" sldId="271"/>
        </pc:sldMkLst>
      </pc:sldChg>
      <pc:sldChg chg="delSp modSp add del">
        <pc:chgData name="Stijn Weijermars" userId="e364d0b9-009e-4116-b78a-a86aed516e71" providerId="ADAL" clId="{CF1C9B71-4F92-4D47-8AAE-97C479019FEB}" dt="2019-10-07T19:35:13.718" v="978"/>
        <pc:sldMkLst>
          <pc:docMk/>
          <pc:sldMk cId="2316813491" sldId="272"/>
        </pc:sldMkLst>
        <pc:spChg chg="mod">
          <ac:chgData name="Stijn Weijermars" userId="e364d0b9-009e-4116-b78a-a86aed516e71" providerId="ADAL" clId="{CF1C9B71-4F92-4D47-8AAE-97C479019FEB}" dt="2019-10-07T19:35:04.288" v="977" actId="20577"/>
          <ac:spMkLst>
            <pc:docMk/>
            <pc:sldMk cId="2316813491" sldId="272"/>
            <ac:spMk id="2" creationId="{B66E5598-BA88-4A7A-9A53-48C9AED288DE}"/>
          </ac:spMkLst>
        </pc:spChg>
        <pc:picChg chg="del">
          <ac:chgData name="Stijn Weijermars" userId="e364d0b9-009e-4116-b78a-a86aed516e71" providerId="ADAL" clId="{CF1C9B71-4F92-4D47-8AAE-97C479019FEB}" dt="2019-10-07T19:35:13.718" v="978"/>
          <ac:picMkLst>
            <pc:docMk/>
            <pc:sldMk cId="2316813491" sldId="272"/>
            <ac:picMk id="3" creationId="{421CC060-D62E-468D-9F99-376C356E89A0}"/>
          </ac:picMkLst>
        </pc:picChg>
      </pc:sldChg>
      <pc:sldChg chg="del">
        <pc:chgData name="Stijn Weijermars" userId="e364d0b9-009e-4116-b78a-a86aed516e71" providerId="ADAL" clId="{CF1C9B71-4F92-4D47-8AAE-97C479019FEB}" dt="2019-10-07T19:16:38.837" v="2" actId="2696"/>
        <pc:sldMkLst>
          <pc:docMk/>
          <pc:sldMk cId="2821193640" sldId="273"/>
        </pc:sldMkLst>
      </pc:sldChg>
      <pc:sldChg chg="addSp delSp modSp">
        <pc:chgData name="Stijn Weijermars" userId="e364d0b9-009e-4116-b78a-a86aed516e71" providerId="ADAL" clId="{CF1C9B71-4F92-4D47-8AAE-97C479019FEB}" dt="2019-10-07T19:20:15.719" v="53" actId="478"/>
        <pc:sldMkLst>
          <pc:docMk/>
          <pc:sldMk cId="1571980209" sldId="274"/>
        </pc:sldMkLst>
        <pc:spChg chg="mod">
          <ac:chgData name="Stijn Weijermars" userId="e364d0b9-009e-4116-b78a-a86aed516e71" providerId="ADAL" clId="{CF1C9B71-4F92-4D47-8AAE-97C479019FEB}" dt="2019-10-07T19:16:52.964" v="23" actId="20577"/>
          <ac:spMkLst>
            <pc:docMk/>
            <pc:sldMk cId="1571980209" sldId="274"/>
            <ac:spMk id="2" creationId="{B66E5598-BA88-4A7A-9A53-48C9AED288DE}"/>
          </ac:spMkLst>
        </pc:spChg>
        <pc:spChg chg="del mod">
          <ac:chgData name="Stijn Weijermars" userId="e364d0b9-009e-4116-b78a-a86aed516e71" providerId="ADAL" clId="{CF1C9B71-4F92-4D47-8AAE-97C479019FEB}" dt="2019-10-07T19:18:47.995" v="39" actId="478"/>
          <ac:spMkLst>
            <pc:docMk/>
            <pc:sldMk cId="1571980209" sldId="274"/>
            <ac:spMk id="4" creationId="{3C27AD75-3CC9-41FD-BD4C-BCE18A6BC760}"/>
          </ac:spMkLst>
        </pc:spChg>
        <pc:picChg chg="add del mod">
          <ac:chgData name="Stijn Weijermars" userId="e364d0b9-009e-4116-b78a-a86aed516e71" providerId="ADAL" clId="{CF1C9B71-4F92-4D47-8AAE-97C479019FEB}" dt="2019-10-07T19:20:15.719" v="53" actId="478"/>
          <ac:picMkLst>
            <pc:docMk/>
            <pc:sldMk cId="1571980209" sldId="274"/>
            <ac:picMk id="3" creationId="{ACB605A5-1A56-4022-A68F-26BE5C0BC1D1}"/>
          </ac:picMkLst>
        </pc:picChg>
        <pc:picChg chg="add mod">
          <ac:chgData name="Stijn Weijermars" userId="e364d0b9-009e-4116-b78a-a86aed516e71" providerId="ADAL" clId="{CF1C9B71-4F92-4D47-8AAE-97C479019FEB}" dt="2019-10-07T19:18:51.921" v="40" actId="1076"/>
          <ac:picMkLst>
            <pc:docMk/>
            <pc:sldMk cId="1571980209" sldId="274"/>
            <ac:picMk id="5" creationId="{0B67496D-73E6-4ECE-B789-F24AC4BEF6FA}"/>
          </ac:picMkLst>
        </pc:picChg>
      </pc:sldChg>
      <pc:sldChg chg="addSp delSp modSp add addCm">
        <pc:chgData name="Stijn Weijermars" userId="e364d0b9-009e-4116-b78a-a86aed516e71" providerId="ADAL" clId="{CF1C9B71-4F92-4D47-8AAE-97C479019FEB}" dt="2019-10-07T19:20:07.774" v="52" actId="20577"/>
        <pc:sldMkLst>
          <pc:docMk/>
          <pc:sldMk cId="1760366660" sldId="275"/>
        </pc:sldMkLst>
        <pc:spChg chg="add mod">
          <ac:chgData name="Stijn Weijermars" userId="e364d0b9-009e-4116-b78a-a86aed516e71" providerId="ADAL" clId="{CF1C9B71-4F92-4D47-8AAE-97C479019FEB}" dt="2019-10-07T19:20:07.774" v="52" actId="20577"/>
          <ac:spMkLst>
            <pc:docMk/>
            <pc:sldMk cId="1760366660" sldId="275"/>
            <ac:spMk id="4" creationId="{44D9384E-7657-4C51-8CF3-BF4A968ED1EA}"/>
          </ac:spMkLst>
        </pc:spChg>
        <pc:picChg chg="mod">
          <ac:chgData name="Stijn Weijermars" userId="e364d0b9-009e-4116-b78a-a86aed516e71" providerId="ADAL" clId="{CF1C9B71-4F92-4D47-8AAE-97C479019FEB}" dt="2019-10-07T19:19:27.219" v="46"/>
          <ac:picMkLst>
            <pc:docMk/>
            <pc:sldMk cId="1760366660" sldId="275"/>
            <ac:picMk id="3" creationId="{ACB605A5-1A56-4022-A68F-26BE5C0BC1D1}"/>
          </ac:picMkLst>
        </pc:picChg>
        <pc:picChg chg="del">
          <ac:chgData name="Stijn Weijermars" userId="e364d0b9-009e-4116-b78a-a86aed516e71" providerId="ADAL" clId="{CF1C9B71-4F92-4D47-8AAE-97C479019FEB}" dt="2019-10-07T19:19:04.167" v="43" actId="478"/>
          <ac:picMkLst>
            <pc:docMk/>
            <pc:sldMk cId="1760366660" sldId="275"/>
            <ac:picMk id="5" creationId="{0B67496D-73E6-4ECE-B789-F24AC4BEF6FA}"/>
          </ac:picMkLst>
        </pc:picChg>
      </pc:sldChg>
      <pc:sldChg chg="addSp delSp modSp add">
        <pc:chgData name="Stijn Weijermars" userId="e364d0b9-009e-4116-b78a-a86aed516e71" providerId="ADAL" clId="{CF1C9B71-4F92-4D47-8AAE-97C479019FEB}" dt="2019-10-07T19:25:50.806" v="106" actId="20577"/>
        <pc:sldMkLst>
          <pc:docMk/>
          <pc:sldMk cId="2407704828" sldId="276"/>
        </pc:sldMkLst>
        <pc:spChg chg="mod">
          <ac:chgData name="Stijn Weijermars" userId="e364d0b9-009e-4116-b78a-a86aed516e71" providerId="ADAL" clId="{CF1C9B71-4F92-4D47-8AAE-97C479019FEB}" dt="2019-10-07T19:25:50.806" v="106" actId="20577"/>
          <ac:spMkLst>
            <pc:docMk/>
            <pc:sldMk cId="2407704828" sldId="276"/>
            <ac:spMk id="2" creationId="{5F484318-26D3-4746-AC98-9D4816569268}"/>
          </ac:spMkLst>
        </pc:spChg>
        <pc:spChg chg="del mod">
          <ac:chgData name="Stijn Weijermars" userId="e364d0b9-009e-4116-b78a-a86aed516e71" providerId="ADAL" clId="{CF1C9B71-4F92-4D47-8AAE-97C479019FEB}" dt="2019-10-07T19:22:54.984" v="67" actId="478"/>
          <ac:spMkLst>
            <pc:docMk/>
            <pc:sldMk cId="2407704828" sldId="276"/>
            <ac:spMk id="3" creationId="{CD2992EE-15B8-45C4-9FD6-D96934450604}"/>
          </ac:spMkLst>
        </pc:spChg>
        <pc:spChg chg="del">
          <ac:chgData name="Stijn Weijermars" userId="e364d0b9-009e-4116-b78a-a86aed516e71" providerId="ADAL" clId="{CF1C9B71-4F92-4D47-8AAE-97C479019FEB}" dt="2019-10-07T19:22:50.509" v="66" actId="478"/>
          <ac:spMkLst>
            <pc:docMk/>
            <pc:sldMk cId="2407704828" sldId="276"/>
            <ac:spMk id="4" creationId="{D4A20790-CC84-4580-B7B1-6E8F03634AF1}"/>
          </ac:spMkLst>
        </pc:spChg>
        <pc:picChg chg="add del">
          <ac:chgData name="Stijn Weijermars" userId="e364d0b9-009e-4116-b78a-a86aed516e71" providerId="ADAL" clId="{CF1C9B71-4F92-4D47-8AAE-97C479019FEB}" dt="2019-10-07T19:23:01.248" v="69" actId="478"/>
          <ac:picMkLst>
            <pc:docMk/>
            <pc:sldMk cId="2407704828" sldId="276"/>
            <ac:picMk id="5" creationId="{367013CD-EAB6-442F-9E6D-B3CA54AACAFC}"/>
          </ac:picMkLst>
        </pc:picChg>
        <pc:picChg chg="add mod">
          <ac:chgData name="Stijn Weijermars" userId="e364d0b9-009e-4116-b78a-a86aed516e71" providerId="ADAL" clId="{CF1C9B71-4F92-4D47-8AAE-97C479019FEB}" dt="2019-10-07T19:23:25.041" v="71" actId="1076"/>
          <ac:picMkLst>
            <pc:docMk/>
            <pc:sldMk cId="2407704828" sldId="276"/>
            <ac:picMk id="6" creationId="{A0B5CE9A-2AB8-4D32-82B7-2BE0CD1B5E6C}"/>
          </ac:picMkLst>
        </pc:picChg>
        <pc:picChg chg="add mod">
          <ac:chgData name="Stijn Weijermars" userId="e364d0b9-009e-4116-b78a-a86aed516e71" providerId="ADAL" clId="{CF1C9B71-4F92-4D47-8AAE-97C479019FEB}" dt="2019-10-07T19:23:51.042" v="73" actId="1076"/>
          <ac:picMkLst>
            <pc:docMk/>
            <pc:sldMk cId="2407704828" sldId="276"/>
            <ac:picMk id="7" creationId="{E4776141-C875-44E9-9A67-648CAD82D200}"/>
          </ac:picMkLst>
        </pc:picChg>
      </pc:sldChg>
      <pc:sldChg chg="addSp delSp modSp add">
        <pc:chgData name="Stijn Weijermars" userId="e364d0b9-009e-4116-b78a-a86aed516e71" providerId="ADAL" clId="{CF1C9B71-4F92-4D47-8AAE-97C479019FEB}" dt="2019-10-07T19:27:43.241" v="118" actId="1036"/>
        <pc:sldMkLst>
          <pc:docMk/>
          <pc:sldMk cId="3271483399" sldId="277"/>
        </pc:sldMkLst>
        <pc:spChg chg="add mod">
          <ac:chgData name="Stijn Weijermars" userId="e364d0b9-009e-4116-b78a-a86aed516e71" providerId="ADAL" clId="{CF1C9B71-4F92-4D47-8AAE-97C479019FEB}" dt="2019-10-07T19:27:43.241" v="118" actId="1036"/>
          <ac:spMkLst>
            <pc:docMk/>
            <pc:sldMk cId="3271483399" sldId="277"/>
            <ac:spMk id="4" creationId="{82E20044-93BF-4EB3-9CEE-59EB77FFD2A4}"/>
          </ac:spMkLst>
        </pc:spChg>
        <pc:picChg chg="add mod">
          <ac:chgData name="Stijn Weijermars" userId="e364d0b9-009e-4116-b78a-a86aed516e71" providerId="ADAL" clId="{CF1C9B71-4F92-4D47-8AAE-97C479019FEB}" dt="2019-10-07T19:27:14.899" v="114"/>
          <ac:picMkLst>
            <pc:docMk/>
            <pc:sldMk cId="3271483399" sldId="277"/>
            <ac:picMk id="3" creationId="{72D78678-B395-4EBC-97FF-72633D38DCDA}"/>
          </ac:picMkLst>
        </pc:picChg>
        <pc:picChg chg="del">
          <ac:chgData name="Stijn Weijermars" userId="e364d0b9-009e-4116-b78a-a86aed516e71" providerId="ADAL" clId="{CF1C9B71-4F92-4D47-8AAE-97C479019FEB}" dt="2019-10-07T19:26:52.178" v="111" actId="478"/>
          <ac:picMkLst>
            <pc:docMk/>
            <pc:sldMk cId="3271483399" sldId="277"/>
            <ac:picMk id="6" creationId="{A0B5CE9A-2AB8-4D32-82B7-2BE0CD1B5E6C}"/>
          </ac:picMkLst>
        </pc:picChg>
        <pc:picChg chg="del">
          <ac:chgData name="Stijn Weijermars" userId="e364d0b9-009e-4116-b78a-a86aed516e71" providerId="ADAL" clId="{CF1C9B71-4F92-4D47-8AAE-97C479019FEB}" dt="2019-10-07T19:26:48.997" v="109" actId="478"/>
          <ac:picMkLst>
            <pc:docMk/>
            <pc:sldMk cId="3271483399" sldId="277"/>
            <ac:picMk id="7" creationId="{E4776141-C875-44E9-9A67-648CAD82D200}"/>
          </ac:picMkLst>
        </pc:picChg>
      </pc:sldChg>
      <pc:sldChg chg="addSp delSp modSp add">
        <pc:chgData name="Stijn Weijermars" userId="e364d0b9-009e-4116-b78a-a86aed516e71" providerId="ADAL" clId="{CF1C9B71-4F92-4D47-8AAE-97C479019FEB}" dt="2019-10-07T19:30:29.245" v="151" actId="14100"/>
        <pc:sldMkLst>
          <pc:docMk/>
          <pc:sldMk cId="4154320627" sldId="278"/>
        </pc:sldMkLst>
        <pc:spChg chg="mod">
          <ac:chgData name="Stijn Weijermars" userId="e364d0b9-009e-4116-b78a-a86aed516e71" providerId="ADAL" clId="{CF1C9B71-4F92-4D47-8AAE-97C479019FEB}" dt="2019-10-07T19:28:54.321" v="140" actId="20577"/>
          <ac:spMkLst>
            <pc:docMk/>
            <pc:sldMk cId="4154320627" sldId="278"/>
            <ac:spMk id="2" creationId="{27AD1232-979A-4E83-AC19-17DDFD48A963}"/>
          </ac:spMkLst>
        </pc:spChg>
        <pc:spChg chg="del mod">
          <ac:chgData name="Stijn Weijermars" userId="e364d0b9-009e-4116-b78a-a86aed516e71" providerId="ADAL" clId="{CF1C9B71-4F92-4D47-8AAE-97C479019FEB}" dt="2019-10-07T19:29:04.698" v="142" actId="478"/>
          <ac:spMkLst>
            <pc:docMk/>
            <pc:sldMk cId="4154320627" sldId="278"/>
            <ac:spMk id="3" creationId="{9B5D3A13-E742-4E6C-BE84-292E4038AF84}"/>
          </ac:spMkLst>
        </pc:spChg>
        <pc:spChg chg="del">
          <ac:chgData name="Stijn Weijermars" userId="e364d0b9-009e-4116-b78a-a86aed516e71" providerId="ADAL" clId="{CF1C9B71-4F92-4D47-8AAE-97C479019FEB}" dt="2019-10-07T19:29:08.225" v="144" actId="478"/>
          <ac:spMkLst>
            <pc:docMk/>
            <pc:sldMk cId="4154320627" sldId="278"/>
            <ac:spMk id="4" creationId="{E75F0F10-115F-4760-B199-FC76853B072F}"/>
          </ac:spMkLst>
        </pc:spChg>
        <pc:spChg chg="add del mod">
          <ac:chgData name="Stijn Weijermars" userId="e364d0b9-009e-4116-b78a-a86aed516e71" providerId="ADAL" clId="{CF1C9B71-4F92-4D47-8AAE-97C479019FEB}" dt="2019-10-07T19:29:07.508" v="143" actId="478"/>
          <ac:spMkLst>
            <pc:docMk/>
            <pc:sldMk cId="4154320627" sldId="278"/>
            <ac:spMk id="6" creationId="{1A8703A4-09A6-427F-8784-F329FB31DBF7}"/>
          </ac:spMkLst>
        </pc:spChg>
        <pc:picChg chg="add mod">
          <ac:chgData name="Stijn Weijermars" userId="e364d0b9-009e-4116-b78a-a86aed516e71" providerId="ADAL" clId="{CF1C9B71-4F92-4D47-8AAE-97C479019FEB}" dt="2019-10-07T19:30:29.245" v="151" actId="14100"/>
          <ac:picMkLst>
            <pc:docMk/>
            <pc:sldMk cId="4154320627" sldId="278"/>
            <ac:picMk id="7" creationId="{A5D34F93-EDF2-45EB-BADA-292D1AF64EBB}"/>
          </ac:picMkLst>
        </pc:picChg>
        <pc:picChg chg="add mod">
          <ac:chgData name="Stijn Weijermars" userId="e364d0b9-009e-4116-b78a-a86aed516e71" providerId="ADAL" clId="{CF1C9B71-4F92-4D47-8AAE-97C479019FEB}" dt="2019-10-07T19:30:20.382" v="150" actId="1076"/>
          <ac:picMkLst>
            <pc:docMk/>
            <pc:sldMk cId="4154320627" sldId="278"/>
            <ac:picMk id="8" creationId="{30C2ADE0-CE87-4A57-9BE1-C02D9615E42C}"/>
          </ac:picMkLst>
        </pc:picChg>
      </pc:sldChg>
      <pc:sldChg chg="delSp modSp add">
        <pc:chgData name="Stijn Weijermars" userId="e364d0b9-009e-4116-b78a-a86aed516e71" providerId="ADAL" clId="{CF1C9B71-4F92-4D47-8AAE-97C479019FEB}" dt="2019-10-07T19:34:45.978" v="937" actId="20577"/>
        <pc:sldMkLst>
          <pc:docMk/>
          <pc:sldMk cId="2745274830" sldId="279"/>
        </pc:sldMkLst>
        <pc:spChg chg="mod">
          <ac:chgData name="Stijn Weijermars" userId="e364d0b9-009e-4116-b78a-a86aed516e71" providerId="ADAL" clId="{CF1C9B71-4F92-4D47-8AAE-97C479019FEB}" dt="2019-10-07T19:31:15.189" v="179" actId="20577"/>
          <ac:spMkLst>
            <pc:docMk/>
            <pc:sldMk cId="2745274830" sldId="279"/>
            <ac:spMk id="2" creationId="{B2FE8B59-02AC-4532-BB44-6DB74A126909}"/>
          </ac:spMkLst>
        </pc:spChg>
        <pc:spChg chg="mod">
          <ac:chgData name="Stijn Weijermars" userId="e364d0b9-009e-4116-b78a-a86aed516e71" providerId="ADAL" clId="{CF1C9B71-4F92-4D47-8AAE-97C479019FEB}" dt="2019-10-07T19:34:45.978" v="937" actId="20577"/>
          <ac:spMkLst>
            <pc:docMk/>
            <pc:sldMk cId="2745274830" sldId="279"/>
            <ac:spMk id="3" creationId="{956CC618-B31F-464C-90DE-B89E2E9F4961}"/>
          </ac:spMkLst>
        </pc:spChg>
        <pc:spChg chg="del">
          <ac:chgData name="Stijn Weijermars" userId="e364d0b9-009e-4116-b78a-a86aed516e71" providerId="ADAL" clId="{CF1C9B71-4F92-4D47-8AAE-97C479019FEB}" dt="2019-10-07T19:31:37.898" v="287" actId="478"/>
          <ac:spMkLst>
            <pc:docMk/>
            <pc:sldMk cId="2745274830" sldId="279"/>
            <ac:spMk id="4" creationId="{7921AAFA-2B43-49B4-AC89-323FD5408A02}"/>
          </ac:spMkLst>
        </pc:spChg>
      </pc:sldChg>
      <pc:sldChg chg="addSp delSp modSp add mod setBg">
        <pc:chgData name="Stijn Weijermars" userId="e364d0b9-009e-4116-b78a-a86aed516e71" providerId="ADAL" clId="{CF1C9B71-4F92-4D47-8AAE-97C479019FEB}" dt="2019-10-07T19:39:25.981" v="998" actId="26606"/>
        <pc:sldMkLst>
          <pc:docMk/>
          <pc:sldMk cId="2717122592" sldId="280"/>
        </pc:sldMkLst>
        <pc:spChg chg="del">
          <ac:chgData name="Stijn Weijermars" userId="e364d0b9-009e-4116-b78a-a86aed516e71" providerId="ADAL" clId="{CF1C9B71-4F92-4D47-8AAE-97C479019FEB}" dt="2019-10-07T19:36:12.837" v="983" actId="478"/>
          <ac:spMkLst>
            <pc:docMk/>
            <pc:sldMk cId="2717122592" sldId="280"/>
            <ac:spMk id="2" creationId="{92B96BB9-29C0-431E-AE9A-721319E341A7}"/>
          </ac:spMkLst>
        </pc:spChg>
        <pc:spChg chg="del">
          <ac:chgData name="Stijn Weijermars" userId="e364d0b9-009e-4116-b78a-a86aed516e71" providerId="ADAL" clId="{CF1C9B71-4F92-4D47-8AAE-97C479019FEB}" dt="2019-10-07T19:36:11.485" v="982" actId="478"/>
          <ac:spMkLst>
            <pc:docMk/>
            <pc:sldMk cId="2717122592" sldId="280"/>
            <ac:spMk id="3" creationId="{DD1726BA-7AFA-4E57-B9CB-9F1BD49BDFE5}"/>
          </ac:spMkLst>
        </pc:spChg>
        <pc:spChg chg="del">
          <ac:chgData name="Stijn Weijermars" userId="e364d0b9-009e-4116-b78a-a86aed516e71" providerId="ADAL" clId="{CF1C9B71-4F92-4D47-8AAE-97C479019FEB}" dt="2019-10-07T19:36:05.082" v="980" actId="478"/>
          <ac:spMkLst>
            <pc:docMk/>
            <pc:sldMk cId="2717122592" sldId="280"/>
            <ac:spMk id="4" creationId="{5389AAF0-F410-4F3D-8402-4C9A8414379A}"/>
          </ac:spMkLst>
        </pc:spChg>
        <pc:spChg chg="add del">
          <ac:chgData name="Stijn Weijermars" userId="e364d0b9-009e-4116-b78a-a86aed516e71" providerId="ADAL" clId="{CF1C9B71-4F92-4D47-8AAE-97C479019FEB}" dt="2019-10-07T19:39:25.981" v="998" actId="26606"/>
          <ac:spMkLst>
            <pc:docMk/>
            <pc:sldMk cId="2717122592" sldId="280"/>
            <ac:spMk id="11" creationId="{5F9CFCE6-877F-4858-B8BD-2C52CA8AFBC4}"/>
          </ac:spMkLst>
        </pc:spChg>
        <pc:spChg chg="add del">
          <ac:chgData name="Stijn Weijermars" userId="e364d0b9-009e-4116-b78a-a86aed516e71" providerId="ADAL" clId="{CF1C9B71-4F92-4D47-8AAE-97C479019FEB}" dt="2019-10-07T19:39:25.981" v="998" actId="26606"/>
          <ac:spMkLst>
            <pc:docMk/>
            <pc:sldMk cId="2717122592" sldId="280"/>
            <ac:spMk id="13" creationId="{8213F8A0-12AE-4514-8372-0DD766EC28EE}"/>
          </ac:spMkLst>
        </pc:spChg>
        <pc:spChg chg="add del">
          <ac:chgData name="Stijn Weijermars" userId="e364d0b9-009e-4116-b78a-a86aed516e71" providerId="ADAL" clId="{CF1C9B71-4F92-4D47-8AAE-97C479019FEB}" dt="2019-10-07T19:39:25.981" v="998" actId="26606"/>
          <ac:spMkLst>
            <pc:docMk/>
            <pc:sldMk cId="2717122592" sldId="280"/>
            <ac:spMk id="15" creationId="{9EFF17D4-9A8C-4CE5-B096-D8CCD4400437}"/>
          </ac:spMkLst>
        </pc:spChg>
        <pc:picChg chg="add mod ord">
          <ac:chgData name="Stijn Weijermars" userId="e364d0b9-009e-4116-b78a-a86aed516e71" providerId="ADAL" clId="{CF1C9B71-4F92-4D47-8AAE-97C479019FEB}" dt="2019-10-07T19:39:25.981" v="998" actId="26606"/>
          <ac:picMkLst>
            <pc:docMk/>
            <pc:sldMk cId="2717122592" sldId="280"/>
            <ac:picMk id="5" creationId="{5D0D3584-FC96-4124-A2C6-AE99E240960F}"/>
          </ac:picMkLst>
        </pc:picChg>
        <pc:picChg chg="add mod">
          <ac:chgData name="Stijn Weijermars" userId="e364d0b9-009e-4116-b78a-a86aed516e71" providerId="ADAL" clId="{CF1C9B71-4F92-4D47-8AAE-97C479019FEB}" dt="2019-10-07T19:39:25.981" v="998" actId="26606"/>
          <ac:picMkLst>
            <pc:docMk/>
            <pc:sldMk cId="2717122592" sldId="280"/>
            <ac:picMk id="6" creationId="{56C74E2B-640F-400A-9CE2-40C9D8355C2C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21:19:37.368" idx="1">
    <p:pos x="7040" y="95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nsumentenbond.nl/energie-vergelijken/energiereken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abantwater.nl/klantenservice/Paginas/Uitleg%20jaarafrekening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6 De rekeningen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C74E2B-640F-400A-9CE2-40C9D835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5719"/>
            <a:ext cx="5291666" cy="42465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0D3584-FC96-4124-A2C6-AE99E240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25562"/>
            <a:ext cx="529166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7496D-73E6-4ECE-B789-F24AC4BE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0" y="1329191"/>
            <a:ext cx="7515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ACB605A5-1A56-4022-A68F-26BE5C0B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484"/>
            <a:ext cx="10337800" cy="48071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D9384E-7657-4C51-8CF3-BF4A968ED1EA}"/>
              </a:ext>
            </a:extLst>
          </p:cNvPr>
          <p:cNvSpPr txBox="1"/>
          <p:nvPr/>
        </p:nvSpPr>
        <p:spPr>
          <a:xfrm>
            <a:off x="838200" y="6460835"/>
            <a:ext cx="71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https://www.consumentenbond.nl/energie-vergelijken/energierekening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3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B5CE9A-2AB8-4D32-82B7-2BE0CD1B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8900"/>
            <a:ext cx="8067675" cy="51339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776141-C875-44E9-9A67-648CAD82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80963"/>
            <a:ext cx="3343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72D78678-B395-4EBC-97FF-72633D38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525"/>
            <a:ext cx="9041780" cy="48283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E20044-93BF-4EB3-9CEE-59EB77FFD2A4}"/>
              </a:ext>
            </a:extLst>
          </p:cNvPr>
          <p:cNvSpPr txBox="1"/>
          <p:nvPr/>
        </p:nvSpPr>
        <p:spPr>
          <a:xfrm>
            <a:off x="797312" y="6330511"/>
            <a:ext cx="91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hlinkClick r:id="rId2"/>
              </a:rPr>
              <a:t>https://www.brabantwater.nl/klantenservice/Paginas/Uitleg%20jaarafrekening.aspx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4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1232-979A-4E83-AC19-17DDFD48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Meeliftende gemeenten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D34F93-EDF2-45EB-BADA-292D1AF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9792"/>
            <a:ext cx="7765142" cy="52401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C2ADE0-CE87-4A57-9BE1-C02D9615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65" y="3290887"/>
            <a:ext cx="4581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8B59-02AC-4532-BB44-6DB74A12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CC618-B31F-464C-90DE-B89E2E9F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7142" cy="4351338"/>
          </a:xfrm>
        </p:spPr>
        <p:txBody>
          <a:bodyPr/>
          <a:lstStyle/>
          <a:p>
            <a:r>
              <a:rPr lang="nl-NL" dirty="0"/>
              <a:t>Pak je eigen jaarrekening van de energieleverancier en drinkwaterleverancier erbij.</a:t>
            </a:r>
          </a:p>
          <a:p>
            <a:r>
              <a:rPr lang="nl-NL" dirty="0"/>
              <a:t>Lees de toelichting op de twee sites goed door</a:t>
            </a:r>
          </a:p>
          <a:p>
            <a:r>
              <a:rPr lang="nl-NL" dirty="0"/>
              <a:t>Bekijk welke informatie je herkent op je eigen rekeningen</a:t>
            </a:r>
          </a:p>
          <a:p>
            <a:r>
              <a:rPr lang="nl-NL" dirty="0"/>
              <a:t>Indien je informatie niet kunt vinden of niet snapt vraag je om hulp bij een klasgenoot.</a:t>
            </a:r>
          </a:p>
          <a:p>
            <a:r>
              <a:rPr lang="nl-NL" dirty="0"/>
              <a:t>Klassikale terugkoppeling van je bevindingen </a:t>
            </a:r>
          </a:p>
        </p:txBody>
      </p:sp>
    </p:spTree>
    <p:extLst>
      <p:ext uri="{BB962C8B-B14F-4D97-AF65-F5344CB8AC3E}">
        <p14:creationId xmlns:p14="http://schemas.microsoft.com/office/powerpoint/2010/main" val="2745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a28104-336f-447d-946e-e305ac2bcd47">
      <UserInfo>
        <DisplayName>Jitse Noordermeer</DisplayName>
        <AccountId>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34354c1b-6b8c-435b-ad50-990538c19557"/>
    <ds:schemaRef ds:uri="http://schemas.microsoft.com/office/2006/documentManagement/types"/>
    <ds:schemaRef ds:uri="47a28104-336f-447d-946e-e305ac2bcd47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A5F2B1-9181-4259-8A2C-04C26B2A209A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</Words>
  <Application>Microsoft Office PowerPoint</Application>
  <PresentationFormat>Breedbeeld</PresentationFormat>
  <Paragraphs>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Water en energie in beeld</vt:lpstr>
      <vt:lpstr>Terugblik op de vorige les</vt:lpstr>
      <vt:lpstr>PowerPoint-presentatie</vt:lpstr>
      <vt:lpstr>De Energierekening</vt:lpstr>
      <vt:lpstr>De Energierekening</vt:lpstr>
      <vt:lpstr>De Drinkwaterrekening</vt:lpstr>
      <vt:lpstr>De Drinkwaterrekening</vt:lpstr>
      <vt:lpstr>Meeliftende gemeenten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2019-10-07T19:39:09Z</dcterms:created>
  <dcterms:modified xsi:type="dcterms:W3CDTF">2020-10-06T06:46:20Z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